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77" r:id="rId2"/>
  </p:sldMasterIdLst>
  <p:notesMasterIdLst>
    <p:notesMasterId r:id="rId14"/>
  </p:notesMasterIdLst>
  <p:sldIdLst>
    <p:sldId id="317" r:id="rId3"/>
    <p:sldId id="318" r:id="rId4"/>
    <p:sldId id="319" r:id="rId5"/>
    <p:sldId id="320" r:id="rId6"/>
    <p:sldId id="321" r:id="rId7"/>
    <p:sldId id="323" r:id="rId8"/>
    <p:sldId id="322" r:id="rId9"/>
    <p:sldId id="327" r:id="rId10"/>
    <p:sldId id="324" r:id="rId11"/>
    <p:sldId id="325" r:id="rId12"/>
    <p:sldId id="32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84"/>
    <p:restoredTop sz="94608"/>
  </p:normalViewPr>
  <p:slideViewPr>
    <p:cSldViewPr snapToGrid="0" snapToObjects="1">
      <p:cViewPr varScale="1">
        <p:scale>
          <a:sx n="83" d="100"/>
          <a:sy n="83" d="100"/>
        </p:scale>
        <p:origin x="605"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smtClean="0"/>
              <a:t>x='</a:t>
            </a:r>
            <a:r>
              <a:rPr lang="es-ES" dirty="0" err="1" smtClean="0"/>
              <a:t>abcdefghygh</a:t>
            </a:r>
            <a:r>
              <a:rPr lang="es-ES" dirty="0" smtClean="0"/>
              <a:t>'</a:t>
            </a:r>
          </a:p>
          <a:p>
            <a:r>
              <a:rPr lang="es-ES" dirty="0" smtClean="0"/>
              <a:t>y=(</a:t>
            </a:r>
            <a:r>
              <a:rPr lang="es-ES" dirty="0" err="1" smtClean="0"/>
              <a:t>len</a:t>
            </a:r>
            <a:r>
              <a:rPr lang="es-ES" dirty="0" smtClean="0"/>
              <a:t>(x)//2-1)</a:t>
            </a:r>
          </a:p>
          <a:p>
            <a:r>
              <a:rPr lang="es-ES" dirty="0" smtClean="0"/>
              <a:t>z=y+3</a:t>
            </a:r>
          </a:p>
          <a:p>
            <a:r>
              <a:rPr lang="es-ES" dirty="0" smtClean="0"/>
              <a:t>x[</a:t>
            </a:r>
            <a:r>
              <a:rPr lang="es-ES" dirty="0" err="1" smtClean="0"/>
              <a:t>y:z</a:t>
            </a:r>
            <a:r>
              <a:rPr lang="es-ES" dirty="0" smtClean="0"/>
              <a:t>]</a:t>
            </a:r>
            <a:endParaRPr lang="en-US" dirty="0"/>
          </a:p>
        </p:txBody>
      </p:sp>
      <p:sp>
        <p:nvSpPr>
          <p:cNvPr id="4" name="Slide Number Placeholder 3"/>
          <p:cNvSpPr>
            <a:spLocks noGrp="1"/>
          </p:cNvSpPr>
          <p:nvPr>
            <p:ph type="sldNum" sz="quarter" idx="10"/>
          </p:nvPr>
        </p:nvSpPr>
        <p:spPr/>
        <p:txBody>
          <a:bodyPr/>
          <a:lstStyle/>
          <a:p>
            <a:fld id="{F484DA63-A903-2B4A-A130-F79F89CE42D3}" type="slidenum">
              <a:rPr lang="en-US" smtClean="0"/>
              <a:t>7</a:t>
            </a:fld>
            <a:endParaRPr lang="en-US"/>
          </a:p>
        </p:txBody>
      </p:sp>
    </p:spTree>
    <p:extLst>
      <p:ext uri="{BB962C8B-B14F-4D97-AF65-F5344CB8AC3E}">
        <p14:creationId xmlns:p14="http://schemas.microsoft.com/office/powerpoint/2010/main" val="185661085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15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48280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8712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81620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3719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264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89188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6862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1305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25031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93032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57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9/17/2019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722661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09/20/2019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6</a:t>
            </a:r>
            <a:r>
              <a:rPr lang="en-US" dirty="0" smtClean="0"/>
              <a:t>: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2(10 points)</a:t>
            </a:r>
            <a:endParaRPr lang="en-US" dirty="0"/>
          </a:p>
        </p:txBody>
      </p:sp>
      <p:sp>
        <p:nvSpPr>
          <p:cNvPr id="3" name="Content Placeholder 2"/>
          <p:cNvSpPr>
            <a:spLocks noGrp="1"/>
          </p:cNvSpPr>
          <p:nvPr>
            <p:ph idx="1"/>
          </p:nvPr>
        </p:nvSpPr>
        <p:spPr/>
        <p:txBody>
          <a:bodyPr/>
          <a:lstStyle/>
          <a:p>
            <a:pPr marL="0" indent="0">
              <a:buNone/>
            </a:pPr>
            <a:r>
              <a:rPr lang="en-US" dirty="0" smtClean="0"/>
              <a:t>Write a single line of python code to get the following output:</a:t>
            </a:r>
          </a:p>
          <a:p>
            <a:pPr marL="0" indent="0">
              <a:buNone/>
            </a:pPr>
            <a:r>
              <a:rPr lang="en-US" dirty="0"/>
              <a:t>*       </a:t>
            </a:r>
            <a:r>
              <a:rPr lang="en-US" dirty="0" smtClean="0"/>
              <a:t>    *</a:t>
            </a:r>
            <a:endParaRPr lang="en-US" dirty="0"/>
          </a:p>
          <a:p>
            <a:pPr marL="0" indent="0">
              <a:buNone/>
            </a:pPr>
            <a:r>
              <a:rPr lang="en-US" dirty="0"/>
              <a:t>**      </a:t>
            </a:r>
            <a:r>
              <a:rPr lang="en-US" dirty="0" smtClean="0"/>
              <a:t>   **</a:t>
            </a:r>
            <a:endParaRPr lang="en-US" dirty="0"/>
          </a:p>
          <a:p>
            <a:pPr marL="0" indent="0">
              <a:buNone/>
            </a:pPr>
            <a:r>
              <a:rPr lang="en-US" dirty="0"/>
              <a:t>***     </a:t>
            </a:r>
            <a:r>
              <a:rPr lang="en-US" dirty="0" smtClean="0"/>
              <a:t>  ***</a:t>
            </a:r>
            <a:endParaRPr lang="en-US" dirty="0"/>
          </a:p>
          <a:p>
            <a:pPr marL="0" indent="0">
              <a:buNone/>
            </a:pPr>
            <a:r>
              <a:rPr lang="en-US" dirty="0"/>
              <a:t>****    </a:t>
            </a:r>
            <a:r>
              <a:rPr lang="en-US" dirty="0" smtClean="0"/>
              <a:t>*****</a:t>
            </a:r>
          </a:p>
          <a:p>
            <a:pPr marL="0" indent="0">
              <a:buNone/>
            </a:pPr>
            <a:r>
              <a:rPr lang="en-US" dirty="0" smtClean="0"/>
              <a:t>Save your code in a .</a:t>
            </a:r>
            <a:r>
              <a:rPr lang="en-US" dirty="0" err="1" smtClean="0"/>
              <a:t>py</a:t>
            </a:r>
            <a:r>
              <a:rPr lang="en-US" dirty="0" smtClean="0"/>
              <a:t> file and name it part2.py</a:t>
            </a:r>
            <a:endParaRPr lang="en-US" dirty="0"/>
          </a:p>
        </p:txBody>
      </p:sp>
    </p:spTree>
    <p:extLst>
      <p:ext uri="{BB962C8B-B14F-4D97-AF65-F5344CB8AC3E}">
        <p14:creationId xmlns:p14="http://schemas.microsoft.com/office/powerpoint/2010/main" val="3133477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 (5 points)</a:t>
            </a:r>
            <a:endParaRPr lang="en-US" dirty="0"/>
          </a:p>
        </p:txBody>
      </p:sp>
      <p:sp>
        <p:nvSpPr>
          <p:cNvPr id="3" name="Content Placeholder 2"/>
          <p:cNvSpPr>
            <a:spLocks noGrp="1"/>
          </p:cNvSpPr>
          <p:nvPr>
            <p:ph idx="1"/>
          </p:nvPr>
        </p:nvSpPr>
        <p:spPr/>
        <p:txBody>
          <a:bodyPr>
            <a:normAutofit fontScale="92500" lnSpcReduction="10000"/>
          </a:bodyPr>
          <a:lstStyle/>
          <a:p>
            <a:r>
              <a:rPr lang="en-US" dirty="0"/>
              <a:t>Write a Python program to print the following string in a specific format (see the output). </a:t>
            </a:r>
            <a:endParaRPr lang="en-US" dirty="0" smtClean="0"/>
          </a:p>
          <a:p>
            <a:r>
              <a:rPr lang="en-US" dirty="0" smtClean="0"/>
              <a:t>Sample </a:t>
            </a:r>
            <a:r>
              <a:rPr lang="en-US" dirty="0"/>
              <a:t>String : "Twinkle, twinkle, little star, How I wonder what you are! Up above the world so high, Like a diamond in the sky. Twinkle, twinkle, little star, How I wonder what you are" </a:t>
            </a:r>
            <a:endParaRPr lang="en-US" dirty="0" smtClean="0"/>
          </a:p>
          <a:p>
            <a:r>
              <a:rPr lang="en-US" dirty="0" smtClean="0"/>
              <a:t>Output :</a:t>
            </a:r>
            <a:endParaRPr lang="en-US" dirty="0"/>
          </a:p>
          <a:p>
            <a:pPr marL="457200" lvl="1" indent="0">
              <a:buNone/>
            </a:pPr>
            <a:r>
              <a:rPr lang="en-US" dirty="0"/>
              <a:t>Twinkle, twinkle, little star,</a:t>
            </a:r>
          </a:p>
          <a:p>
            <a:pPr marL="457200" lvl="1" indent="0">
              <a:buNone/>
            </a:pPr>
            <a:r>
              <a:rPr lang="en-US" dirty="0"/>
              <a:t>	How I wonder what you are! </a:t>
            </a:r>
          </a:p>
          <a:p>
            <a:pPr marL="457200" lvl="1" indent="0">
              <a:buNone/>
            </a:pPr>
            <a:r>
              <a:rPr lang="en-US" dirty="0"/>
              <a:t>		Up above the world so high,   		</a:t>
            </a:r>
          </a:p>
          <a:p>
            <a:pPr marL="457200" lvl="1" indent="0">
              <a:buNone/>
            </a:pPr>
            <a:r>
              <a:rPr lang="en-US" dirty="0"/>
              <a:t>		Like a diamond in the sky. </a:t>
            </a:r>
          </a:p>
          <a:p>
            <a:pPr marL="457200" lvl="1" indent="0">
              <a:buNone/>
            </a:pPr>
            <a:r>
              <a:rPr lang="en-US" dirty="0"/>
              <a:t>Twinkle, twinkle, little star, </a:t>
            </a:r>
          </a:p>
          <a:p>
            <a:pPr marL="457200" lvl="1" indent="0">
              <a:buNone/>
            </a:pPr>
            <a:r>
              <a:rPr lang="en-US" dirty="0"/>
              <a:t>	How I wonder what you are</a:t>
            </a:r>
          </a:p>
          <a:p>
            <a:endParaRPr lang="en-US" dirty="0"/>
          </a:p>
        </p:txBody>
      </p:sp>
    </p:spTree>
    <p:extLst>
      <p:ext uri="{BB962C8B-B14F-4D97-AF65-F5344CB8AC3E}">
        <p14:creationId xmlns:p14="http://schemas.microsoft.com/office/powerpoint/2010/main" val="145654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pPr marL="0" indent="0">
              <a:buNone/>
            </a:pPr>
            <a:endParaRPr lang="en-US" dirty="0"/>
          </a:p>
          <a:p>
            <a:endParaRPr lang="en-US" dirty="0"/>
          </a:p>
        </p:txBody>
      </p:sp>
    </p:spTree>
    <p:extLst>
      <p:ext uri="{BB962C8B-B14F-4D97-AF65-F5344CB8AC3E}">
        <p14:creationId xmlns:p14="http://schemas.microsoft.com/office/powerpoint/2010/main" val="2877223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a:t>
            </a:r>
            <a:endParaRPr lang="en-US" dirty="0"/>
          </a:p>
        </p:txBody>
      </p:sp>
      <p:sp>
        <p:nvSpPr>
          <p:cNvPr id="3" name="Content Placeholder 2"/>
          <p:cNvSpPr>
            <a:spLocks noGrp="1"/>
          </p:cNvSpPr>
          <p:nvPr>
            <p:ph idx="1"/>
          </p:nvPr>
        </p:nvSpPr>
        <p:spPr/>
        <p:txBody>
          <a:bodyPr/>
          <a:lstStyle/>
          <a:p>
            <a:r>
              <a:rPr lang="en-US" dirty="0" smtClean="0"/>
              <a:t>Problems on Strings</a:t>
            </a:r>
          </a:p>
          <a:p>
            <a:r>
              <a:rPr lang="en-US" dirty="0" smtClean="0"/>
              <a:t>First Lecture Exercise to be Submitted in class.</a:t>
            </a:r>
          </a:p>
          <a:p>
            <a:endParaRPr lang="en-US" dirty="0"/>
          </a:p>
        </p:txBody>
      </p:sp>
    </p:spTree>
    <p:extLst>
      <p:ext uri="{BB962C8B-B14F-4D97-AF65-F5344CB8AC3E}">
        <p14:creationId xmlns:p14="http://schemas.microsoft.com/office/powerpoint/2010/main" val="2814823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a:t>
            </a:r>
            <a:endParaRPr lang="en-US" dirty="0"/>
          </a:p>
        </p:txBody>
      </p:sp>
      <p:sp>
        <p:nvSpPr>
          <p:cNvPr id="3" name="Content Placeholder 2"/>
          <p:cNvSpPr>
            <a:spLocks noGrp="1"/>
          </p:cNvSpPr>
          <p:nvPr>
            <p:ph idx="1"/>
          </p:nvPr>
        </p:nvSpPr>
        <p:spPr/>
        <p:txBody>
          <a:bodyPr/>
          <a:lstStyle/>
          <a:p>
            <a:r>
              <a:rPr lang="en-US" dirty="0"/>
              <a:t>Given two strings, a and b, return the result of putting them together in the order </a:t>
            </a:r>
            <a:r>
              <a:rPr lang="en-US" dirty="0" err="1"/>
              <a:t>abba</a:t>
            </a:r>
            <a:r>
              <a:rPr lang="en-US" dirty="0"/>
              <a:t>, e.g. "Hi" and "Bye" returns "</a:t>
            </a:r>
            <a:r>
              <a:rPr lang="en-US" dirty="0" err="1"/>
              <a:t>HiByeByeHi</a:t>
            </a:r>
            <a:r>
              <a:rPr lang="en-US" dirty="0"/>
              <a:t>".</a:t>
            </a:r>
          </a:p>
          <a:p>
            <a:pPr marL="0" indent="0">
              <a:buNone/>
            </a:pPr>
            <a:r>
              <a:rPr lang="en-US" dirty="0"/>
              <a:t/>
            </a:r>
            <a:br>
              <a:rPr lang="en-US" dirty="0"/>
            </a:br>
            <a:r>
              <a:rPr lang="en-US" dirty="0" smtClean="0"/>
              <a:t>(</a:t>
            </a:r>
            <a:r>
              <a:rPr lang="en-US" dirty="0"/>
              <a:t>'Hi', 'Bye') → '</a:t>
            </a:r>
            <a:r>
              <a:rPr lang="en-US" dirty="0" err="1"/>
              <a:t>HiByeByeHi</a:t>
            </a:r>
            <a:r>
              <a:rPr lang="en-US" dirty="0"/>
              <a:t>'</a:t>
            </a:r>
            <a:br>
              <a:rPr lang="en-US" dirty="0"/>
            </a:br>
            <a:r>
              <a:rPr lang="en-US" dirty="0" smtClean="0"/>
              <a:t>(</a:t>
            </a:r>
            <a:r>
              <a:rPr lang="en-US" dirty="0"/>
              <a:t>'</a:t>
            </a:r>
            <a:r>
              <a:rPr lang="en-US" dirty="0" err="1"/>
              <a:t>Yo</a:t>
            </a:r>
            <a:r>
              <a:rPr lang="en-US" dirty="0"/>
              <a:t>', 'Alice') → '</a:t>
            </a:r>
            <a:r>
              <a:rPr lang="en-US" dirty="0" err="1"/>
              <a:t>YoAliceAliceYo</a:t>
            </a:r>
            <a:r>
              <a:rPr lang="en-US" dirty="0"/>
              <a:t>'</a:t>
            </a:r>
            <a:br>
              <a:rPr lang="en-US" dirty="0"/>
            </a:br>
            <a:r>
              <a:rPr lang="en-US" dirty="0" smtClean="0"/>
              <a:t>(</a:t>
            </a:r>
            <a:r>
              <a:rPr lang="en-US" dirty="0"/>
              <a:t>'What', 'Up') → '</a:t>
            </a:r>
            <a:r>
              <a:rPr lang="en-US" dirty="0" err="1"/>
              <a:t>WhatUpUpWhat</a:t>
            </a:r>
            <a:r>
              <a:rPr lang="en-US" dirty="0"/>
              <a:t>'</a:t>
            </a:r>
          </a:p>
        </p:txBody>
      </p:sp>
    </p:spTree>
    <p:extLst>
      <p:ext uri="{BB962C8B-B14F-4D97-AF65-F5344CB8AC3E}">
        <p14:creationId xmlns:p14="http://schemas.microsoft.com/office/powerpoint/2010/main" val="2843489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a:t>
            </a:r>
            <a:endParaRPr lang="en-US" dirty="0"/>
          </a:p>
        </p:txBody>
      </p:sp>
      <p:sp>
        <p:nvSpPr>
          <p:cNvPr id="3" name="Content Placeholder 2"/>
          <p:cNvSpPr>
            <a:spLocks noGrp="1"/>
          </p:cNvSpPr>
          <p:nvPr>
            <p:ph idx="1"/>
          </p:nvPr>
        </p:nvSpPr>
        <p:spPr/>
        <p:txBody>
          <a:bodyPr/>
          <a:lstStyle/>
          <a:p>
            <a:r>
              <a:rPr lang="en-US" dirty="0"/>
              <a:t>Given a string, return the string made of its first two chars, so the String "Hello" yields "He". If the string is shorter than length 2, return whatever there is, so "X" yields "X", and the empty string "" yields the empty string "". </a:t>
            </a:r>
          </a:p>
          <a:p>
            <a:r>
              <a:rPr lang="en-US" dirty="0"/>
              <a:t/>
            </a:r>
            <a:br>
              <a:rPr lang="en-US" dirty="0"/>
            </a:br>
            <a:r>
              <a:rPr lang="en-US" dirty="0" smtClean="0"/>
              <a:t>(</a:t>
            </a:r>
            <a:r>
              <a:rPr lang="en-US" dirty="0"/>
              <a:t>'Hello') → 'He'</a:t>
            </a:r>
            <a:br>
              <a:rPr lang="en-US" dirty="0"/>
            </a:br>
            <a:r>
              <a:rPr lang="en-US" dirty="0" smtClean="0"/>
              <a:t>(</a:t>
            </a:r>
            <a:r>
              <a:rPr lang="en-US" dirty="0"/>
              <a:t>'</a:t>
            </a:r>
            <a:r>
              <a:rPr lang="en-US" dirty="0" err="1"/>
              <a:t>abcdefg</a:t>
            </a:r>
            <a:r>
              <a:rPr lang="en-US" dirty="0"/>
              <a:t>') → 'ab'</a:t>
            </a:r>
            <a:br>
              <a:rPr lang="en-US" dirty="0"/>
            </a:br>
            <a:r>
              <a:rPr lang="en-US" dirty="0" smtClean="0"/>
              <a:t>(</a:t>
            </a:r>
            <a:r>
              <a:rPr lang="en-US" dirty="0"/>
              <a:t>'ab') → 'ab'</a:t>
            </a:r>
          </a:p>
        </p:txBody>
      </p:sp>
    </p:spTree>
    <p:extLst>
      <p:ext uri="{BB962C8B-B14F-4D97-AF65-F5344CB8AC3E}">
        <p14:creationId xmlns:p14="http://schemas.microsoft.com/office/powerpoint/2010/main" val="3468109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a:t>
            </a:r>
            <a:endParaRPr lang="en-US" dirty="0"/>
          </a:p>
        </p:txBody>
      </p:sp>
      <p:sp>
        <p:nvSpPr>
          <p:cNvPr id="3" name="Content Placeholder 2"/>
          <p:cNvSpPr>
            <a:spLocks noGrp="1"/>
          </p:cNvSpPr>
          <p:nvPr>
            <p:ph idx="1"/>
          </p:nvPr>
        </p:nvSpPr>
        <p:spPr/>
        <p:txBody>
          <a:bodyPr/>
          <a:lstStyle/>
          <a:p>
            <a:r>
              <a:rPr lang="en-US" dirty="0"/>
              <a:t>Given a string, return a version without the first and last char, so "Hello" yields "ell". The string length will be at least 2.</a:t>
            </a:r>
          </a:p>
          <a:p>
            <a:r>
              <a:rPr lang="en-US" dirty="0"/>
              <a:t/>
            </a:r>
            <a:br>
              <a:rPr lang="en-US" dirty="0"/>
            </a:br>
            <a:r>
              <a:rPr lang="en-US" dirty="0" smtClean="0"/>
              <a:t>(</a:t>
            </a:r>
            <a:r>
              <a:rPr lang="en-US" dirty="0"/>
              <a:t>'Hello') → 'ell'</a:t>
            </a:r>
            <a:br>
              <a:rPr lang="en-US" dirty="0"/>
            </a:br>
            <a:r>
              <a:rPr lang="en-US" dirty="0" smtClean="0"/>
              <a:t>(</a:t>
            </a:r>
            <a:r>
              <a:rPr lang="en-US" dirty="0"/>
              <a:t>'java') → '</a:t>
            </a:r>
            <a:r>
              <a:rPr lang="en-US" dirty="0" err="1"/>
              <a:t>av</a:t>
            </a:r>
            <a:r>
              <a:rPr lang="en-US" dirty="0"/>
              <a:t>'</a:t>
            </a:r>
            <a:br>
              <a:rPr lang="en-US" dirty="0"/>
            </a:br>
            <a:r>
              <a:rPr lang="en-US" dirty="0" smtClean="0"/>
              <a:t>(</a:t>
            </a:r>
            <a:r>
              <a:rPr lang="en-US" dirty="0"/>
              <a:t>'coding') → '</a:t>
            </a:r>
            <a:r>
              <a:rPr lang="en-US" dirty="0" err="1"/>
              <a:t>odin</a:t>
            </a:r>
            <a:r>
              <a:rPr lang="en-US" dirty="0"/>
              <a:t>'</a:t>
            </a:r>
          </a:p>
        </p:txBody>
      </p:sp>
    </p:spTree>
    <p:extLst>
      <p:ext uri="{BB962C8B-B14F-4D97-AF65-F5344CB8AC3E}">
        <p14:creationId xmlns:p14="http://schemas.microsoft.com/office/powerpoint/2010/main" val="1598917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a:t>
            </a:r>
            <a:r>
              <a:rPr lang="en-US" dirty="0" smtClean="0"/>
              <a:t>4</a:t>
            </a:r>
            <a:endParaRPr lang="en-US" dirty="0"/>
          </a:p>
        </p:txBody>
      </p:sp>
      <p:sp>
        <p:nvSpPr>
          <p:cNvPr id="3" name="Content Placeholder 2"/>
          <p:cNvSpPr>
            <a:spLocks noGrp="1"/>
          </p:cNvSpPr>
          <p:nvPr>
            <p:ph idx="1"/>
          </p:nvPr>
        </p:nvSpPr>
        <p:spPr/>
        <p:txBody>
          <a:bodyPr/>
          <a:lstStyle/>
          <a:p>
            <a:r>
              <a:rPr lang="en-US" dirty="0"/>
              <a:t>Given a string of odd length greater 7, return a string made of the middle three chars of a given </a:t>
            </a:r>
            <a:r>
              <a:rPr lang="en-US" dirty="0" smtClean="0"/>
              <a:t>String.</a:t>
            </a:r>
            <a:endParaRPr lang="en-US" dirty="0"/>
          </a:p>
        </p:txBody>
      </p:sp>
    </p:spTree>
    <p:extLst>
      <p:ext uri="{BB962C8B-B14F-4D97-AF65-F5344CB8AC3E}">
        <p14:creationId xmlns:p14="http://schemas.microsoft.com/office/powerpoint/2010/main" val="1866193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140574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for submission</a:t>
            </a:r>
            <a:endParaRPr lang="en-US" dirty="0"/>
          </a:p>
        </p:txBody>
      </p:sp>
      <p:sp>
        <p:nvSpPr>
          <p:cNvPr id="3" name="Content Placeholder 2"/>
          <p:cNvSpPr>
            <a:spLocks noGrp="1"/>
          </p:cNvSpPr>
          <p:nvPr>
            <p:ph idx="1"/>
          </p:nvPr>
        </p:nvSpPr>
        <p:spPr/>
        <p:txBody>
          <a:bodyPr/>
          <a:lstStyle/>
          <a:p>
            <a:r>
              <a:rPr lang="en-US" dirty="0" smtClean="0"/>
              <a:t>Problem 1(5 points): Save your answers in a .txt file and submit it to Submitty. The text file must contain only the variable names that represent valid Python strings. Save one variable per line. Name your file p1_sol.txt</a:t>
            </a:r>
          </a:p>
          <a:p>
            <a:r>
              <a:rPr lang="en-US" dirty="0" smtClean="0"/>
              <a:t>Which of the following are valid Python strings:</a:t>
            </a:r>
          </a:p>
          <a:p>
            <a:pPr lvl="1"/>
            <a:r>
              <a:rPr lang="en-US" dirty="0" smtClean="0"/>
              <a:t>A</a:t>
            </a:r>
            <a:r>
              <a:rPr lang="en-US" dirty="0"/>
              <a:t>='Hello ''' </a:t>
            </a:r>
            <a:r>
              <a:rPr lang="en-US" dirty="0" smtClean="0"/>
              <a:t>World'</a:t>
            </a:r>
          </a:p>
          <a:p>
            <a:pPr lvl="1"/>
            <a:r>
              <a:rPr lang="en-US" dirty="0" smtClean="0"/>
              <a:t>B=“It’s a cold morning, do you agree?”</a:t>
            </a:r>
          </a:p>
          <a:p>
            <a:pPr lvl="1"/>
            <a:r>
              <a:rPr lang="en-US" dirty="0" smtClean="0"/>
              <a:t>C</a:t>
            </a:r>
            <a:r>
              <a:rPr lang="en-US" dirty="0"/>
              <a:t>="""I have many\n new lines\</a:t>
            </a:r>
            <a:r>
              <a:rPr lang="en-US" dirty="0" err="1"/>
              <a:t>tto</a:t>
            </a:r>
            <a:r>
              <a:rPr lang="en-US" dirty="0"/>
              <a:t> print</a:t>
            </a:r>
            <a:r>
              <a:rPr lang="en-US" dirty="0" smtClean="0"/>
              <a:t>"</a:t>
            </a:r>
            <a:r>
              <a:rPr lang="en-US" dirty="0"/>
              <a:t>" </a:t>
            </a:r>
            <a:endParaRPr lang="en-US" dirty="0" smtClean="0"/>
          </a:p>
          <a:p>
            <a:pPr lvl="1"/>
            <a:r>
              <a:rPr lang="en-US" dirty="0"/>
              <a:t>D = "Have you seen the 'Final </a:t>
            </a:r>
            <a:r>
              <a:rPr lang="en-US" dirty="0" err="1"/>
              <a:t>Five''s</a:t>
            </a:r>
            <a:r>
              <a:rPr lang="en-US" dirty="0"/>
              <a:t> picture</a:t>
            </a:r>
            <a:r>
              <a:rPr lang="en-US" dirty="0" smtClean="0"/>
              <a:t>?“</a:t>
            </a:r>
          </a:p>
          <a:p>
            <a:pPr lvl="1"/>
            <a:r>
              <a:rPr lang="en-US" dirty="0" smtClean="0"/>
              <a:t>E</a:t>
            </a:r>
            <a:r>
              <a:rPr lang="en-US" dirty="0"/>
              <a:t>='I am'+20+'years old'</a:t>
            </a:r>
            <a:endParaRPr lang="en-US" dirty="0" smtClean="0"/>
          </a:p>
          <a:p>
            <a:pPr lvl="1"/>
            <a:endParaRPr lang="en-US" dirty="0"/>
          </a:p>
        </p:txBody>
      </p:sp>
    </p:spTree>
    <p:extLst>
      <p:ext uri="{BB962C8B-B14F-4D97-AF65-F5344CB8AC3E}">
        <p14:creationId xmlns:p14="http://schemas.microsoft.com/office/powerpoint/2010/main" val="895850399"/>
      </p:ext>
    </p:extLst>
  </p:cSld>
  <p:clrMapOvr>
    <a:masterClrMapping/>
  </p:clrMapOvr>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9030</TotalTime>
  <Words>416</Words>
  <Application>Microsoft Office PowerPoint</Application>
  <PresentationFormat>Widescreen</PresentationFormat>
  <Paragraphs>48</Paragraphs>
  <Slides>11</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11</vt:i4>
      </vt:variant>
    </vt:vector>
  </HeadingPairs>
  <TitlesOfParts>
    <vt:vector size="17" baseType="lpstr">
      <vt:lpstr>Arial</vt:lpstr>
      <vt:lpstr>Calibri</vt:lpstr>
      <vt:lpstr>Calibri Light</vt:lpstr>
      <vt:lpstr>Wingdings</vt:lpstr>
      <vt:lpstr>1_Office Theme</vt:lpstr>
      <vt:lpstr>Office Theme</vt:lpstr>
      <vt:lpstr>Lecture 6: Introduction to Computer Programming Course - CS1010</vt:lpstr>
      <vt:lpstr>Announcements</vt:lpstr>
      <vt:lpstr>Goals</vt:lpstr>
      <vt:lpstr>Problem 1</vt:lpstr>
      <vt:lpstr>Problem 2</vt:lpstr>
      <vt:lpstr>Problem 3</vt:lpstr>
      <vt:lpstr>Problem 4</vt:lpstr>
      <vt:lpstr>PowerPoint Presentation</vt:lpstr>
      <vt:lpstr>Problems for submission</vt:lpstr>
      <vt:lpstr>Problem 2(10 points)</vt:lpstr>
      <vt:lpstr>Problem 3 (5 points)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mushtu</cp:lastModifiedBy>
  <cp:revision>218</cp:revision>
  <cp:lastPrinted>2019-01-15T14:56:36Z</cp:lastPrinted>
  <dcterms:created xsi:type="dcterms:W3CDTF">2019-01-12T14:02:31Z</dcterms:created>
  <dcterms:modified xsi:type="dcterms:W3CDTF">2019-09-20T01:01:05Z</dcterms:modified>
</cp:coreProperties>
</file>